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handoutMasterIdLst>
    <p:handoutMasterId r:id="rId8"/>
  </p:handoutMasterIdLst>
  <p:sldIdLst>
    <p:sldId id="257" r:id="rId5"/>
    <p:sldId id="261" r:id="rId6"/>
  </p:sldIdLst>
  <p:sldSz cx="43891200" cy="32918400"/>
  <p:notesSz cx="6858000" cy="9144000"/>
  <p:defaultText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88930" autoAdjust="0"/>
  </p:normalViewPr>
  <p:slideViewPr>
    <p:cSldViewPr>
      <p:cViewPr varScale="1">
        <p:scale>
          <a:sx n="13" d="100"/>
          <a:sy n="13" d="100"/>
        </p:scale>
        <p:origin x="1612" y="104"/>
      </p:cViewPr>
      <p:guideLst>
        <p:guide orient="horz" pos="10368"/>
        <p:guide pos="13824"/>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8" d="100"/>
          <a:sy n="58" d="100"/>
        </p:scale>
        <p:origin x="324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59D057C-C781-10E7-816E-ED4CD880D18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B8E5BCC-2636-9BA7-E260-3A5366CD2FA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450C676-2EC2-4B9A-AB72-60C67EF2FF06}" type="datetimeFigureOut">
              <a:rPr lang="en-US" smtClean="0"/>
              <a:t>10/15/2025</a:t>
            </a:fld>
            <a:endParaRPr lang="en-US"/>
          </a:p>
        </p:txBody>
      </p:sp>
      <p:sp>
        <p:nvSpPr>
          <p:cNvPr id="4" name="Footer Placeholder 3">
            <a:extLst>
              <a:ext uri="{FF2B5EF4-FFF2-40B4-BE49-F238E27FC236}">
                <a16:creationId xmlns:a16="http://schemas.microsoft.com/office/drawing/2014/main" id="{8B29D206-79B7-5280-E668-BEF45A1D884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6304885E-B463-392B-A5AC-16406CEA246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674526F-4685-4778-B9F0-FF74A5A675D1}" type="slidenum">
              <a:rPr lang="en-US" smtClean="0"/>
              <a:t>‹#›</a:t>
            </a:fld>
            <a:endParaRPr lang="en-US"/>
          </a:p>
        </p:txBody>
      </p:sp>
    </p:spTree>
    <p:extLst>
      <p:ext uri="{BB962C8B-B14F-4D97-AF65-F5344CB8AC3E}">
        <p14:creationId xmlns:p14="http://schemas.microsoft.com/office/powerpoint/2010/main" val="760976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1FA28-4ABF-468A-A77C-6499CDC2F1AF}" type="datetimeFigureOut">
              <a:rPr lang="en-US" smtClean="0"/>
              <a:t>10/15/2025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E4A84A-AEDB-4C19-93CE-6410AF829C46}" type="slidenum">
              <a:rPr lang="en-US" smtClean="0"/>
              <a:t>‹#›</a:t>
            </a:fld>
            <a:endParaRPr lang="en-US"/>
          </a:p>
        </p:txBody>
      </p:sp>
    </p:spTree>
    <p:extLst>
      <p:ext uri="{BB962C8B-B14F-4D97-AF65-F5344CB8AC3E}">
        <p14:creationId xmlns:p14="http://schemas.microsoft.com/office/powerpoint/2010/main" val="117246499"/>
      </p:ext>
    </p:extLst>
  </p:cSld>
  <p:clrMap bg1="lt1" tx1="dk1" bg2="lt2" tx2="dk2" accent1="accent1" accent2="accent2" accent3="accent3" accent4="accent4" accent5="accent5" accent6="accent6" hlink="hlink" folHlink="folHlink"/>
  <p:notesStyle>
    <a:lvl1pPr marL="0" algn="l" defTabSz="4389120" rtl="0" eaLnBrk="1" latinLnBrk="0" hangingPunct="1">
      <a:defRPr sz="5760" kern="1200">
        <a:solidFill>
          <a:schemeClr val="tx1"/>
        </a:solidFill>
        <a:latin typeface="+mn-lt"/>
        <a:ea typeface="+mn-ea"/>
        <a:cs typeface="+mn-cs"/>
      </a:defRPr>
    </a:lvl1pPr>
    <a:lvl2pPr marL="2194560" algn="l" defTabSz="4389120" rtl="0" eaLnBrk="1" latinLnBrk="0" hangingPunct="1">
      <a:defRPr sz="5760" kern="1200">
        <a:solidFill>
          <a:schemeClr val="tx1"/>
        </a:solidFill>
        <a:latin typeface="+mn-lt"/>
        <a:ea typeface="+mn-ea"/>
        <a:cs typeface="+mn-cs"/>
      </a:defRPr>
    </a:lvl2pPr>
    <a:lvl3pPr marL="4389120" algn="l" defTabSz="4389120" rtl="0" eaLnBrk="1" latinLnBrk="0" hangingPunct="1">
      <a:defRPr sz="5760" kern="1200">
        <a:solidFill>
          <a:schemeClr val="tx1"/>
        </a:solidFill>
        <a:latin typeface="+mn-lt"/>
        <a:ea typeface="+mn-ea"/>
        <a:cs typeface="+mn-cs"/>
      </a:defRPr>
    </a:lvl3pPr>
    <a:lvl4pPr marL="6583680" algn="l" defTabSz="4389120" rtl="0" eaLnBrk="1" latinLnBrk="0" hangingPunct="1">
      <a:defRPr sz="5760" kern="1200">
        <a:solidFill>
          <a:schemeClr val="tx1"/>
        </a:solidFill>
        <a:latin typeface="+mn-lt"/>
        <a:ea typeface="+mn-ea"/>
        <a:cs typeface="+mn-cs"/>
      </a:defRPr>
    </a:lvl4pPr>
    <a:lvl5pPr marL="8778240" algn="l" defTabSz="4389120" rtl="0" eaLnBrk="1" latinLnBrk="0" hangingPunct="1">
      <a:defRPr sz="5760" kern="1200">
        <a:solidFill>
          <a:schemeClr val="tx1"/>
        </a:solidFill>
        <a:latin typeface="+mn-lt"/>
        <a:ea typeface="+mn-ea"/>
        <a:cs typeface="+mn-cs"/>
      </a:defRPr>
    </a:lvl5pPr>
    <a:lvl6pPr marL="10972800" algn="l" defTabSz="4389120" rtl="0" eaLnBrk="1" latinLnBrk="0" hangingPunct="1">
      <a:defRPr sz="5760" kern="1200">
        <a:solidFill>
          <a:schemeClr val="tx1"/>
        </a:solidFill>
        <a:latin typeface="+mn-lt"/>
        <a:ea typeface="+mn-ea"/>
        <a:cs typeface="+mn-cs"/>
      </a:defRPr>
    </a:lvl6pPr>
    <a:lvl7pPr marL="13167360" algn="l" defTabSz="4389120" rtl="0" eaLnBrk="1" latinLnBrk="0" hangingPunct="1">
      <a:defRPr sz="5760" kern="1200">
        <a:solidFill>
          <a:schemeClr val="tx1"/>
        </a:solidFill>
        <a:latin typeface="+mn-lt"/>
        <a:ea typeface="+mn-ea"/>
        <a:cs typeface="+mn-cs"/>
      </a:defRPr>
    </a:lvl7pPr>
    <a:lvl8pPr marL="15361920" algn="l" defTabSz="4389120" rtl="0" eaLnBrk="1" latinLnBrk="0" hangingPunct="1">
      <a:defRPr sz="5760" kern="1200">
        <a:solidFill>
          <a:schemeClr val="tx1"/>
        </a:solidFill>
        <a:latin typeface="+mn-lt"/>
        <a:ea typeface="+mn-ea"/>
        <a:cs typeface="+mn-cs"/>
      </a:defRPr>
    </a:lvl8pPr>
    <a:lvl9pPr marL="17556480" algn="l" defTabSz="4389120" rtl="0" eaLnBrk="1" latinLnBrk="0" hangingPunct="1">
      <a:defRPr sz="576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6" name="Text Placeholder 2">
            <a:extLst>
              <a:ext uri="{FF2B5EF4-FFF2-40B4-BE49-F238E27FC236}">
                <a16:creationId xmlns:a16="http://schemas.microsoft.com/office/drawing/2014/main" id="{FD813711-D4E8-67D4-3F9A-B24E9510A6D6}"/>
              </a:ext>
            </a:extLst>
          </p:cNvPr>
          <p:cNvSpPr>
            <a:spLocks noGrp="1"/>
          </p:cNvSpPr>
          <p:nvPr>
            <p:ph type="body" idx="1" hasCustomPrompt="1"/>
          </p:nvPr>
        </p:nvSpPr>
        <p:spPr>
          <a:xfrm>
            <a:off x="3840480" y="2326733"/>
            <a:ext cx="36210240" cy="1026067"/>
          </a:xfrm>
        </p:spPr>
        <p:txBody>
          <a:bodyPr anchor="b">
            <a:normAutofit/>
          </a:bodyPr>
          <a:lstStyle>
            <a:lvl1pPr marL="0" indent="0" algn="ctr">
              <a:buNone/>
              <a:defRPr sz="4000" b="1" spc="1080">
                <a:solidFill>
                  <a:srgbClr val="00BCE4"/>
                </a:solidFill>
                <a:latin typeface="+mj-lt"/>
              </a:defRPr>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dirty="0"/>
              <a:t>CLICK TO EDIT AUTHOR LIST</a:t>
            </a:r>
          </a:p>
        </p:txBody>
      </p:sp>
    </p:spTree>
    <p:extLst>
      <p:ext uri="{BB962C8B-B14F-4D97-AF65-F5344CB8AC3E}">
        <p14:creationId xmlns:p14="http://schemas.microsoft.com/office/powerpoint/2010/main" val="42640600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40480" y="371921"/>
            <a:ext cx="36210240" cy="195481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194560" y="4389127"/>
            <a:ext cx="39502080" cy="2624990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7" name="AutoShape 7"/>
          <p:cNvCxnSpPr>
            <a:cxnSpLocks noChangeShapeType="1"/>
          </p:cNvCxnSpPr>
          <p:nvPr userDrawn="1"/>
        </p:nvCxnSpPr>
        <p:spPr bwMode="auto">
          <a:xfrm>
            <a:off x="0" y="3339168"/>
            <a:ext cx="43891200" cy="0"/>
          </a:xfrm>
          <a:prstGeom prst="straightConnector1">
            <a:avLst/>
          </a:prstGeom>
          <a:noFill/>
          <a:ln w="38100">
            <a:solidFill>
              <a:schemeClr val="accent1"/>
            </a:solidFill>
            <a:round/>
            <a:headEnd/>
            <a:tailEnd/>
          </a:ln>
        </p:spPr>
      </p:cxnSp>
      <p:sp>
        <p:nvSpPr>
          <p:cNvPr id="4" name="TextBox 3"/>
          <p:cNvSpPr txBox="1"/>
          <p:nvPr userDrawn="1"/>
        </p:nvSpPr>
        <p:spPr>
          <a:xfrm>
            <a:off x="274322" y="31662679"/>
            <a:ext cx="13427266" cy="830997"/>
          </a:xfrm>
          <a:prstGeom prst="rect">
            <a:avLst/>
          </a:prstGeom>
          <a:noFill/>
        </p:spPr>
        <p:txBody>
          <a:bodyPr wrap="none" rtlCol="0">
            <a:spAutoFit/>
          </a:bodyPr>
          <a:lstStyle/>
          <a:p>
            <a:r>
              <a:rPr lang="en-US" sz="4800" dirty="0"/>
              <a:t>2026 </a:t>
            </a:r>
            <a:r>
              <a:rPr lang="en-US" sz="4800" dirty="0" err="1"/>
              <a:t>GOMACTech</a:t>
            </a:r>
            <a:r>
              <a:rPr lang="en-US" sz="4800" baseline="0" dirty="0"/>
              <a:t>  |  &lt;Date of Poster e.g. 11 MAR 2026&gt;</a:t>
            </a:r>
            <a:endParaRPr lang="en-US" sz="4800" dirty="0"/>
          </a:p>
        </p:txBody>
      </p:sp>
      <p:sp>
        <p:nvSpPr>
          <p:cNvPr id="7" name="TextBox 6">
            <a:extLst>
              <a:ext uri="{FF2B5EF4-FFF2-40B4-BE49-F238E27FC236}">
                <a16:creationId xmlns:a16="http://schemas.microsoft.com/office/drawing/2014/main" id="{DC9662F2-43E4-1114-DFDD-CCB784743FA4}"/>
              </a:ext>
            </a:extLst>
          </p:cNvPr>
          <p:cNvSpPr txBox="1"/>
          <p:nvPr userDrawn="1"/>
        </p:nvSpPr>
        <p:spPr>
          <a:xfrm>
            <a:off x="16805838" y="3"/>
            <a:ext cx="10279545" cy="707886"/>
          </a:xfrm>
          <a:prstGeom prst="rect">
            <a:avLst/>
          </a:prstGeom>
          <a:noFill/>
        </p:spPr>
        <p:txBody>
          <a:bodyPr wrap="none" rtlCol="0">
            <a:spAutoFit/>
          </a:bodyPr>
          <a:lstStyle/>
          <a:p>
            <a:pPr algn="ctr"/>
            <a:r>
              <a:rPr lang="en-US" sz="4000" b="1" dirty="0">
                <a:solidFill>
                  <a:schemeClr val="tx1"/>
                </a:solidFill>
              </a:rPr>
              <a:t>UNCLASSIFIED – Not Approved for Public Release</a:t>
            </a:r>
          </a:p>
        </p:txBody>
      </p:sp>
      <p:sp>
        <p:nvSpPr>
          <p:cNvPr id="9" name="TextBox 8">
            <a:extLst>
              <a:ext uri="{FF2B5EF4-FFF2-40B4-BE49-F238E27FC236}">
                <a16:creationId xmlns:a16="http://schemas.microsoft.com/office/drawing/2014/main" id="{33051331-5251-C1C3-1A70-8F311822041A}"/>
              </a:ext>
            </a:extLst>
          </p:cNvPr>
          <p:cNvSpPr txBox="1"/>
          <p:nvPr userDrawn="1"/>
        </p:nvSpPr>
        <p:spPr>
          <a:xfrm>
            <a:off x="16805838" y="31651591"/>
            <a:ext cx="10279545" cy="707886"/>
          </a:xfrm>
          <a:prstGeom prst="rect">
            <a:avLst/>
          </a:prstGeom>
          <a:noFill/>
        </p:spPr>
        <p:txBody>
          <a:bodyPr wrap="none" rtlCol="0">
            <a:spAutoFit/>
          </a:bodyPr>
          <a:lstStyle/>
          <a:p>
            <a:pPr algn="ctr"/>
            <a:r>
              <a:rPr lang="en-US" sz="4000" b="1" dirty="0">
                <a:solidFill>
                  <a:schemeClr val="tx1"/>
                </a:solidFill>
              </a:rPr>
              <a:t>UNCLASSIFIED – Not Approved for Public Release</a:t>
            </a:r>
          </a:p>
        </p:txBody>
      </p:sp>
      <p:pic>
        <p:nvPicPr>
          <p:cNvPr id="5" name="Picture 4" descr="A picture containing logo&#10;&#10;Description automatically generated">
            <a:extLst>
              <a:ext uri="{FF2B5EF4-FFF2-40B4-BE49-F238E27FC236}">
                <a16:creationId xmlns:a16="http://schemas.microsoft.com/office/drawing/2014/main" id="{5B5881C8-1CFC-1BF7-58E3-7FFB50CB6B97}"/>
              </a:ext>
            </a:extLst>
          </p:cNvPr>
          <p:cNvPicPr>
            <a:picLocks noChangeAspect="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90198" y="-11597"/>
            <a:ext cx="3231845" cy="3266861"/>
          </a:xfrm>
          <a:prstGeom prst="rect">
            <a:avLst/>
          </a:prstGeom>
          <a:noFill/>
        </p:spPr>
      </p:pic>
      <p:sp>
        <p:nvSpPr>
          <p:cNvPr id="8" name="Rectangle 7">
            <a:extLst>
              <a:ext uri="{FF2B5EF4-FFF2-40B4-BE49-F238E27FC236}">
                <a16:creationId xmlns:a16="http://schemas.microsoft.com/office/drawing/2014/main" id="{FD773B09-267B-1B93-3314-BBA15CB1D116}"/>
              </a:ext>
            </a:extLst>
          </p:cNvPr>
          <p:cNvSpPr/>
          <p:nvPr userDrawn="1"/>
        </p:nvSpPr>
        <p:spPr>
          <a:xfrm>
            <a:off x="39502080" y="87785"/>
            <a:ext cx="4389120" cy="2806922"/>
          </a:xfrm>
          <a:prstGeom prst="rect">
            <a:avLst/>
          </a:prstGeom>
          <a:noFill/>
        </p:spPr>
        <p:txBody>
          <a:bodyPr wrap="square" lIns="438912" tIns="219456" rIns="438912" bIns="219456">
            <a:spAutoFit/>
          </a:bodyPr>
          <a:lstStyle/>
          <a:p>
            <a:pPr algn="ctr"/>
            <a:r>
              <a:rPr lang="en-US" sz="7680" b="0" cap="none" spc="0" dirty="0">
                <a:ln w="0"/>
                <a:gradFill>
                  <a:gsLst>
                    <a:gs pos="21000">
                      <a:srgbClr val="53575C"/>
                    </a:gs>
                    <a:gs pos="88000">
                      <a:srgbClr val="C5C7CA"/>
                    </a:gs>
                  </a:gsLst>
                  <a:lin ang="5400000"/>
                </a:gradFill>
                <a:effectLst/>
              </a:rPr>
              <a:t>Company</a:t>
            </a:r>
          </a:p>
          <a:p>
            <a:pPr algn="ctr"/>
            <a:r>
              <a:rPr lang="en-US" sz="7680" b="0" cap="none" spc="0" dirty="0">
                <a:ln w="0"/>
                <a:gradFill>
                  <a:gsLst>
                    <a:gs pos="21000">
                      <a:srgbClr val="53575C"/>
                    </a:gs>
                    <a:gs pos="88000">
                      <a:srgbClr val="C5C7CA"/>
                    </a:gs>
                  </a:gsLst>
                  <a:lin ang="5400000"/>
                </a:gradFill>
                <a:effectLst/>
              </a:rPr>
              <a:t>Logo</a:t>
            </a:r>
          </a:p>
        </p:txBody>
      </p:sp>
    </p:spTree>
    <p:extLst>
      <p:ext uri="{BB962C8B-B14F-4D97-AF65-F5344CB8AC3E}">
        <p14:creationId xmlns:p14="http://schemas.microsoft.com/office/powerpoint/2010/main" val="1511513217"/>
      </p:ext>
    </p:extLst>
  </p:cSld>
  <p:clrMap bg1="lt1" tx1="dk1" bg2="lt2" tx2="dk2" accent1="accent1" accent2="accent2" accent3="accent3" accent4="accent4" accent5="accent5" accent6="accent6" hlink="hlink" folHlink="folHlink"/>
  <p:sldLayoutIdLst>
    <p:sldLayoutId id="2147483650" r:id="rId1"/>
  </p:sldLayoutIdLst>
  <p:txStyles>
    <p:titleStyle>
      <a:lvl1pPr algn="ctr" defTabSz="4389120" rtl="0" eaLnBrk="1" latinLnBrk="0" hangingPunct="1">
        <a:spcBef>
          <a:spcPct val="0"/>
        </a:spcBef>
        <a:buNone/>
        <a:defRPr sz="8000" b="1" kern="1200">
          <a:solidFill>
            <a:schemeClr val="tx1"/>
          </a:solidFill>
          <a:latin typeface="Arial Narrow" panose="020B0606020202030204" pitchFamily="34" charset="0"/>
          <a:ea typeface="+mj-ea"/>
          <a:cs typeface="+mj-cs"/>
        </a:defRPr>
      </a:lvl1pPr>
    </p:titleStyle>
    <p:bodyStyle>
      <a:lvl1pPr marL="1645920" indent="-1645920" algn="l" defTabSz="4389120" rtl="0" eaLnBrk="1" latinLnBrk="0" hangingPunct="1">
        <a:spcBef>
          <a:spcPct val="20000"/>
        </a:spcBef>
        <a:buFont typeface="Arial" panose="020B0604020202020204" pitchFamily="34" charset="0"/>
        <a:buChar char="•"/>
        <a:defRPr sz="15360" kern="1200">
          <a:solidFill>
            <a:schemeClr val="tx1"/>
          </a:solidFill>
          <a:latin typeface="Arial Narrow" panose="020B0606020202030204" pitchFamily="34" charset="0"/>
          <a:ea typeface="+mn-ea"/>
          <a:cs typeface="+mn-cs"/>
        </a:defRPr>
      </a:lvl1pPr>
      <a:lvl2pPr marL="3566160" indent="-1371600" algn="l" defTabSz="4389120" rtl="0" eaLnBrk="1" latinLnBrk="0" hangingPunct="1">
        <a:spcBef>
          <a:spcPct val="20000"/>
        </a:spcBef>
        <a:buFont typeface="Arial" panose="020B0604020202020204" pitchFamily="34" charset="0"/>
        <a:buChar char="–"/>
        <a:defRPr sz="13440" kern="1200">
          <a:solidFill>
            <a:schemeClr val="tx1"/>
          </a:solidFill>
          <a:latin typeface="Arial Narrow" panose="020B0606020202030204" pitchFamily="34" charset="0"/>
          <a:ea typeface="+mn-ea"/>
          <a:cs typeface="+mn-cs"/>
        </a:defRPr>
      </a:lvl2pPr>
      <a:lvl3pPr marL="5486400" indent="-1097280" algn="l" defTabSz="4389120" rtl="0" eaLnBrk="1" latinLnBrk="0" hangingPunct="1">
        <a:spcBef>
          <a:spcPct val="20000"/>
        </a:spcBef>
        <a:buFont typeface="Arial" panose="020B0604020202020204" pitchFamily="34" charset="0"/>
        <a:buChar char="•"/>
        <a:defRPr sz="11520" kern="1200">
          <a:solidFill>
            <a:schemeClr val="tx1"/>
          </a:solidFill>
          <a:latin typeface="Arial Narrow" panose="020B0606020202030204" pitchFamily="34" charset="0"/>
          <a:ea typeface="+mn-ea"/>
          <a:cs typeface="+mn-cs"/>
        </a:defRPr>
      </a:lvl3pPr>
      <a:lvl4pPr marL="7680960" indent="-1097280" algn="l" defTabSz="4389120" rtl="0" eaLnBrk="1" latinLnBrk="0" hangingPunct="1">
        <a:spcBef>
          <a:spcPct val="20000"/>
        </a:spcBef>
        <a:buFont typeface="Arial" panose="020B0604020202020204" pitchFamily="34" charset="0"/>
        <a:buChar char="–"/>
        <a:defRPr sz="9600" kern="1200">
          <a:solidFill>
            <a:schemeClr val="tx1"/>
          </a:solidFill>
          <a:latin typeface="Arial Narrow" panose="020B0606020202030204" pitchFamily="34" charset="0"/>
          <a:ea typeface="+mn-ea"/>
          <a:cs typeface="+mn-cs"/>
        </a:defRPr>
      </a:lvl4pPr>
      <a:lvl5pPr marL="9875520" indent="-1097280" algn="l" defTabSz="4389120" rtl="0" eaLnBrk="1" latinLnBrk="0" hangingPunct="1">
        <a:spcBef>
          <a:spcPct val="20000"/>
        </a:spcBef>
        <a:buFont typeface="Arial" panose="020B0604020202020204" pitchFamily="34" charset="0"/>
        <a:buChar char="»"/>
        <a:defRPr sz="9600" kern="1200">
          <a:solidFill>
            <a:schemeClr val="tx1"/>
          </a:solidFill>
          <a:latin typeface="Arial Narrow" panose="020B0606020202030204" pitchFamily="34" charset="0"/>
          <a:ea typeface="+mn-ea"/>
          <a:cs typeface="+mn-cs"/>
        </a:defRPr>
      </a:lvl5pPr>
      <a:lvl6pPr marL="1207008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6pPr>
      <a:lvl7pPr marL="1426464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7pPr>
      <a:lvl8pPr marL="1645920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8pPr>
      <a:lvl9pPr marL="18653760" indent="-1097280" algn="l" defTabSz="4389120" rtl="0" eaLnBrk="1" latinLnBrk="0" hangingPunct="1">
        <a:spcBef>
          <a:spcPct val="20000"/>
        </a:spcBef>
        <a:buFont typeface="Arial" panose="020B0604020202020204" pitchFamily="34" charset="0"/>
        <a:buChar char="•"/>
        <a:defRPr sz="960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POSTER TEMPLATE</a:t>
            </a:r>
          </a:p>
        </p:txBody>
      </p:sp>
      <p:sp>
        <p:nvSpPr>
          <p:cNvPr id="3" name="Content Placeholder 2"/>
          <p:cNvSpPr>
            <a:spLocks noGrp="1"/>
          </p:cNvSpPr>
          <p:nvPr>
            <p:ph idx="4294967295"/>
          </p:nvPr>
        </p:nvSpPr>
        <p:spPr>
          <a:xfrm>
            <a:off x="2194560" y="4389127"/>
            <a:ext cx="39502080" cy="26249909"/>
          </a:xfrm>
        </p:spPr>
        <p:txBody>
          <a:bodyPr>
            <a:normAutofit fontScale="92500" lnSpcReduction="10000"/>
          </a:bodyPr>
          <a:lstStyle/>
          <a:p>
            <a:r>
              <a:rPr lang="en-US" sz="8000" dirty="0"/>
              <a:t>Size is 48 inches x 36 inches.</a:t>
            </a:r>
          </a:p>
          <a:p>
            <a:endParaRPr lang="en-US" sz="8000" dirty="0"/>
          </a:p>
          <a:p>
            <a:r>
              <a:rPr lang="en-US" sz="8000" dirty="0"/>
              <a:t>This poster template is for information that is </a:t>
            </a:r>
            <a:r>
              <a:rPr lang="en-US" sz="8000" b="1" dirty="0"/>
              <a:t>NOT</a:t>
            </a:r>
            <a:r>
              <a:rPr lang="en-US" sz="8000" dirty="0"/>
              <a:t> CUI controlled but has not been formally Distro A cleared and so is </a:t>
            </a:r>
            <a:r>
              <a:rPr lang="en-US" sz="8000" b="1" dirty="0"/>
              <a:t>NOT</a:t>
            </a:r>
            <a:r>
              <a:rPr lang="en-US" sz="8000" dirty="0"/>
              <a:t> (or not yet) approved for public release even though the authors believe the contents are eligible for Public Release. </a:t>
            </a:r>
          </a:p>
          <a:p>
            <a:pPr lvl="1"/>
            <a:r>
              <a:rPr lang="en-US" sz="6600" dirty="0"/>
              <a:t>The “</a:t>
            </a:r>
            <a:r>
              <a:rPr lang="en-US" sz="6600" b="1" dirty="0"/>
              <a:t>UNCLASSIFIED – Not Approved for Public Release</a:t>
            </a:r>
            <a:r>
              <a:rPr lang="en-US" sz="6600" dirty="0"/>
              <a:t>”</a:t>
            </a:r>
            <a:r>
              <a:rPr lang="en-US" sz="6600" b="1" dirty="0"/>
              <a:t> </a:t>
            </a:r>
            <a:r>
              <a:rPr lang="en-US" sz="6600" dirty="0"/>
              <a:t>marking is to be used on the top and bottom of each poster.</a:t>
            </a:r>
          </a:p>
          <a:p>
            <a:pPr lvl="1"/>
            <a:r>
              <a:rPr lang="en-US" sz="6600" dirty="0"/>
              <a:t>This marking is not a formal marking and anyone using it should first obtain permission to do so via their government sponsor/PM (if applicable).  </a:t>
            </a:r>
          </a:p>
          <a:p>
            <a:pPr lvl="1"/>
            <a:r>
              <a:rPr lang="en-US" sz="6600" b="1" dirty="0"/>
              <a:t>Note:</a:t>
            </a:r>
            <a:r>
              <a:rPr lang="en-US" sz="6600" dirty="0"/>
              <a:t> Information marked in this way may not be publicly released UNLESS/UNTIL it formally obtains a Distro A approval from a Public Affairs Office.  Therefore, it its current state, it would only be available to those covered by “FEDCON” or “Distribution Statement: C”.  </a:t>
            </a:r>
          </a:p>
          <a:p>
            <a:pPr lvl="1"/>
            <a:r>
              <a:rPr lang="en-US" sz="6600" b="1" dirty="0">
                <a:solidFill>
                  <a:srgbClr val="FF0000"/>
                </a:solidFill>
              </a:rPr>
              <a:t>Note 2: This Template contains no controlled information and is only marked to expedite poster creation.  </a:t>
            </a:r>
          </a:p>
          <a:p>
            <a:pPr lvl="1"/>
            <a:r>
              <a:rPr lang="en-US" sz="6600" b="1" dirty="0">
                <a:solidFill>
                  <a:srgbClr val="FF0000"/>
                </a:solidFill>
              </a:rPr>
              <a:t>Note 3: Because posters must be printed out and could be lost/misplaced this marking is discouraged from use but is still offered as an option. </a:t>
            </a:r>
          </a:p>
          <a:p>
            <a:pPr lvl="1"/>
            <a:endParaRPr lang="en-US" sz="6600" dirty="0"/>
          </a:p>
          <a:p>
            <a:r>
              <a:rPr lang="en-US" sz="8000" dirty="0"/>
              <a:t>Please be sure that the year on the poster and poster master slide reflect the year of GOMAC the presentation will be given. (e.g. 202x where the “x” represents the year the conference takes place.)</a:t>
            </a:r>
          </a:p>
          <a:p>
            <a:pPr lvl="1"/>
            <a:r>
              <a:rPr lang="en-US" sz="6600" dirty="0"/>
              <a:t>In MSPPT 365 (Version 2406), click on the ‘View’ ribbon tab then the ‘Slide Master’ button.</a:t>
            </a:r>
          </a:p>
          <a:p>
            <a:endParaRPr lang="en-US" sz="8000" dirty="0">
              <a:effectLst/>
            </a:endParaRPr>
          </a:p>
          <a:p>
            <a:r>
              <a:rPr lang="en-US" sz="8000" dirty="0">
                <a:effectLst/>
              </a:rPr>
              <a:t>Be aware of what proprietary and CUI information you are sharing as </a:t>
            </a:r>
            <a:r>
              <a:rPr lang="en-US" sz="8000" dirty="0" err="1">
                <a:effectLst/>
              </a:rPr>
              <a:t>GOMACTech’s</a:t>
            </a:r>
            <a:r>
              <a:rPr lang="en-US" sz="8000" dirty="0">
                <a:effectLst/>
              </a:rPr>
              <a:t> audience comprises U.S. citizens and U.S. permanent residents.</a:t>
            </a:r>
            <a:endParaRPr lang="en-US" sz="8000" dirty="0"/>
          </a:p>
          <a:p>
            <a:endParaRPr lang="en-US" sz="8000" dirty="0"/>
          </a:p>
          <a:p>
            <a:r>
              <a:rPr lang="en-US" sz="8000" dirty="0"/>
              <a:t>For further guidance, please refer to “Information Markings Guidance: Markings for </a:t>
            </a:r>
            <a:r>
              <a:rPr lang="en-US" sz="8000" dirty="0" err="1"/>
              <a:t>GOMACTech</a:t>
            </a:r>
            <a:r>
              <a:rPr lang="en-US" sz="8000" dirty="0"/>
              <a:t> Papers” found alongside the conference templates.</a:t>
            </a:r>
          </a:p>
        </p:txBody>
      </p:sp>
    </p:spTree>
    <p:extLst>
      <p:ext uri="{BB962C8B-B14F-4D97-AF65-F5344CB8AC3E}">
        <p14:creationId xmlns:p14="http://schemas.microsoft.com/office/powerpoint/2010/main" val="1839631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F93E21E-4D55-316B-904E-2F6128102374}"/>
              </a:ext>
            </a:extLst>
          </p:cNvPr>
          <p:cNvSpPr>
            <a:spLocks noGrp="1"/>
          </p:cNvSpPr>
          <p:nvPr>
            <p:ph type="title"/>
          </p:nvPr>
        </p:nvSpPr>
        <p:spPr/>
        <p:txBody>
          <a:bodyPr>
            <a:normAutofit/>
          </a:bodyPr>
          <a:lstStyle/>
          <a:p>
            <a:endParaRPr lang="en-US" sz="8000" dirty="0"/>
          </a:p>
        </p:txBody>
      </p:sp>
      <p:sp>
        <p:nvSpPr>
          <p:cNvPr id="8" name="Text Placeholder 7">
            <a:extLst>
              <a:ext uri="{FF2B5EF4-FFF2-40B4-BE49-F238E27FC236}">
                <a16:creationId xmlns:a16="http://schemas.microsoft.com/office/drawing/2014/main" id="{ACEFD5CF-280D-EC4B-73B0-FEDFF774E4E3}"/>
              </a:ext>
            </a:extLst>
          </p:cNvPr>
          <p:cNvSpPr>
            <a:spLocks noGrp="1"/>
          </p:cNvSpPr>
          <p:nvPr>
            <p:ph type="body" idx="1"/>
          </p:nvPr>
        </p:nvSpPr>
        <p:spPr/>
        <p:txBody>
          <a:bodyPr>
            <a:normAutofit/>
          </a:bodyPr>
          <a:lstStyle/>
          <a:p>
            <a:endParaRPr lang="en-US" sz="4000" b="0" dirty="0">
              <a:solidFill>
                <a:srgbClr val="004B8D"/>
              </a:solidFill>
              <a:cs typeface="Arial" charset="0"/>
            </a:endParaRPr>
          </a:p>
        </p:txBody>
      </p:sp>
    </p:spTree>
    <p:extLst>
      <p:ext uri="{BB962C8B-B14F-4D97-AF65-F5344CB8AC3E}">
        <p14:creationId xmlns:p14="http://schemas.microsoft.com/office/powerpoint/2010/main" val="814382066"/>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Arial Narrow">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21b61124-9aa1-4b0c-a0e7-3f915d955e7c" xsi:nil="true"/>
    <lcf76f155ced4ddcb4097134ff3c332f xmlns="5805353f-423f-480f-983e-3e19d9945d2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3FE0E03126CA34E937DCB6DE3E384A4" ma:contentTypeVersion="18" ma:contentTypeDescription="Create a new document." ma:contentTypeScope="" ma:versionID="f3723c533f198d02d8a05890d7e2f6fa">
  <xsd:schema xmlns:xsd="http://www.w3.org/2001/XMLSchema" xmlns:xs="http://www.w3.org/2001/XMLSchema" xmlns:p="http://schemas.microsoft.com/office/2006/metadata/properties" xmlns:ns2="5805353f-423f-480f-983e-3e19d9945d2f" xmlns:ns3="21b61124-9aa1-4b0c-a0e7-3f915d955e7c" targetNamespace="http://schemas.microsoft.com/office/2006/metadata/properties" ma:root="true" ma:fieldsID="5c6ff6f46df5601c85f45474463cf254" ns2:_="" ns3:_="">
    <xsd:import namespace="5805353f-423f-480f-983e-3e19d9945d2f"/>
    <xsd:import namespace="21b61124-9aa1-4b0c-a0e7-3f915d955e7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3:SharedWithUsers" minOccurs="0"/>
                <xsd:element ref="ns3:SharedWithDetail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805353f-423f-480f-983e-3e19d9945d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fe1492c-afcc-44bd-a6e6-77057cb467b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1b61124-9aa1-4b0c-a0e7-3f915d955e7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e51404f-418e-42dd-a2ec-f21ee543b674}" ma:internalName="TaxCatchAll" ma:showField="CatchAllData" ma:web="21b61124-9aa1-4b0c-a0e7-3f915d955e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AA3539F-521B-44BC-AED2-74D9665DE77B}">
  <ds:schemaRefs>
    <ds:schemaRef ds:uri="http://schemas.microsoft.com/sharepoint/v3/contenttype/forms"/>
  </ds:schemaRefs>
</ds:datastoreItem>
</file>

<file path=customXml/itemProps2.xml><?xml version="1.0" encoding="utf-8"?>
<ds:datastoreItem xmlns:ds="http://schemas.openxmlformats.org/officeDocument/2006/customXml" ds:itemID="{34BA844F-8EA4-4D3F-AFCF-6417B7BD1C43}">
  <ds:schemaRefs>
    <ds:schemaRef ds:uri="http://schemas.microsoft.com/office/2006/metadata/properties"/>
    <ds:schemaRef ds:uri="http://schemas.microsoft.com/office/infopath/2007/PartnerControls"/>
    <ds:schemaRef ds:uri="21b61124-9aa1-4b0c-a0e7-3f915d955e7c"/>
    <ds:schemaRef ds:uri="5805353f-423f-480f-983e-3e19d9945d2f"/>
  </ds:schemaRefs>
</ds:datastoreItem>
</file>

<file path=customXml/itemProps3.xml><?xml version="1.0" encoding="utf-8"?>
<ds:datastoreItem xmlns:ds="http://schemas.openxmlformats.org/officeDocument/2006/customXml" ds:itemID="{D7DECEB7-1E74-4C27-BB16-B68A7F9B4E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805353f-423f-480f-983e-3e19d9945d2f"/>
    <ds:schemaRef ds:uri="21b61124-9aa1-4b0c-a0e7-3f915d955e7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adc8ff-f4a3-4a14-9c0d-84b4985de0d2}" enabled="1" method="Privileged" siteId="{8331b18d-2d87-48ef-a35f-ac8818ebf9b4}" contentBits="0" removed="0"/>
</clbl:labelList>
</file>

<file path=docProps/app.xml><?xml version="1.0" encoding="utf-8"?>
<Properties xmlns="http://schemas.openxmlformats.org/officeDocument/2006/extended-properties" xmlns:vt="http://schemas.openxmlformats.org/officeDocument/2006/docPropsVTypes">
  <TotalTime>9702</TotalTime>
  <Words>325</Words>
  <Application>Microsoft Office PowerPoint</Application>
  <PresentationFormat>Custom</PresentationFormat>
  <Paragraphs>16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Arial Narrow</vt:lpstr>
      <vt:lpstr>Calibri</vt:lpstr>
      <vt:lpstr>Office Theme</vt:lpstr>
      <vt:lpstr>POSTER TEMPLATE</vt:lpstr>
      <vt:lpstr>PowerPoint Presentation</vt:lpstr>
    </vt:vector>
  </TitlesOfParts>
  <Company>GOMACTech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GOMACTech MSPPT Template</dc:title>
  <dc:creator>GOMAC</dc:creator>
  <cp:lastModifiedBy>USECHAK, NICHOLAS G CIV USAF AFMC AFRL/RYDI</cp:lastModifiedBy>
  <cp:revision>58</cp:revision>
  <dcterms:created xsi:type="dcterms:W3CDTF">2015-11-19T17:43:58Z</dcterms:created>
  <dcterms:modified xsi:type="dcterms:W3CDTF">2025-10-15T13:28:42Z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0x010100C3FE0E03126CA34E937DCB6DE3E384A4</vt:lpwstr>
  </property>
</Properties>
</file>